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9" r:id="rId5"/>
    <p:sldId id="262" r:id="rId6"/>
    <p:sldId id="258" r:id="rId7"/>
    <p:sldId id="260" r:id="rId8"/>
    <p:sldId id="264" r:id="rId9"/>
    <p:sldId id="265" r:id="rId10"/>
    <p:sldId id="261" r:id="rId11"/>
    <p:sldId id="266" r:id="rId12"/>
    <p:sldId id="270" r:id="rId13"/>
    <p:sldId id="269" r:id="rId14"/>
    <p:sldId id="267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59A4F8D-665A-4D83-BE15-0C79F5DE91DC}">
          <p14:sldIdLst>
            <p14:sldId id="256"/>
            <p14:sldId id="257"/>
          </p14:sldIdLst>
        </p14:section>
        <p14:section name="研究背景" id="{64BA8D00-E9DC-4BE1-8790-469029874504}">
          <p14:sldIdLst>
            <p14:sldId id="271"/>
            <p14:sldId id="259"/>
            <p14:sldId id="262"/>
            <p14:sldId id="258"/>
          </p14:sldIdLst>
        </p14:section>
        <p14:section name="本文方法" id="{4535F15F-153B-48B3-BE95-27FDD0832922}">
          <p14:sldIdLst>
            <p14:sldId id="260"/>
            <p14:sldId id="264"/>
            <p14:sldId id="265"/>
          </p14:sldIdLst>
        </p14:section>
        <p14:section name="实验" id="{B340209A-1977-43BF-BF8F-484EB612DFD9}">
          <p14:sldIdLst>
            <p14:sldId id="261"/>
            <p14:sldId id="266"/>
            <p14:sldId id="270"/>
            <p14:sldId id="269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E4B13-82EA-4F05-854B-BE5B03211087}" v="67" dt="2024-06-08T11:16:14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64" autoAdjust="0"/>
  </p:normalViewPr>
  <p:slideViewPr>
    <p:cSldViewPr snapToGrid="0">
      <p:cViewPr varScale="1">
        <p:scale>
          <a:sx n="96" d="100"/>
          <a:sy n="96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德臻 李" userId="8ebdab2f0b834609" providerId="LiveId" clId="{291E4B13-82EA-4F05-854B-BE5B03211087}"/>
    <pc:docChg chg="undo redo custSel addSld delSld modSld sldOrd addSection modSection">
      <pc:chgData name="德臻 李" userId="8ebdab2f0b834609" providerId="LiveId" clId="{291E4B13-82EA-4F05-854B-BE5B03211087}" dt="2024-06-15T12:31:59.707" v="5717" actId="1076"/>
      <pc:docMkLst>
        <pc:docMk/>
      </pc:docMkLst>
      <pc:sldChg chg="addSp delSp modSp new mod">
        <pc:chgData name="德臻 李" userId="8ebdab2f0b834609" providerId="LiveId" clId="{291E4B13-82EA-4F05-854B-BE5B03211087}" dt="2024-06-08T11:16:36.231" v="5716" actId="113"/>
        <pc:sldMkLst>
          <pc:docMk/>
          <pc:sldMk cId="77328415" sldId="256"/>
        </pc:sldMkLst>
        <pc:spChg chg="add mod">
          <ac:chgData name="德臻 李" userId="8ebdab2f0b834609" providerId="LiveId" clId="{291E4B13-82EA-4F05-854B-BE5B03211087}" dt="2024-06-08T11:16:36.231" v="5716" actId="113"/>
          <ac:spMkLst>
            <pc:docMk/>
            <pc:sldMk cId="77328415" sldId="256"/>
            <ac:spMk id="2" creationId="{39C99010-6D72-89CE-7190-520F7C63E131}"/>
          </ac:spMkLst>
        </pc:spChg>
        <pc:spChg chg="del">
          <ac:chgData name="德臻 李" userId="8ebdab2f0b834609" providerId="LiveId" clId="{291E4B13-82EA-4F05-854B-BE5B03211087}" dt="2024-06-03T02:55:43.768" v="1" actId="478"/>
          <ac:spMkLst>
            <pc:docMk/>
            <pc:sldMk cId="77328415" sldId="256"/>
            <ac:spMk id="2" creationId="{654EB325-4707-8AAA-ECD1-D796AEF36969}"/>
          </ac:spMkLst>
        </pc:spChg>
        <pc:spChg chg="del">
          <ac:chgData name="德臻 李" userId="8ebdab2f0b834609" providerId="LiveId" clId="{291E4B13-82EA-4F05-854B-BE5B03211087}" dt="2024-06-03T02:55:43.768" v="1" actId="478"/>
          <ac:spMkLst>
            <pc:docMk/>
            <pc:sldMk cId="77328415" sldId="256"/>
            <ac:spMk id="3" creationId="{99CEAD08-BE51-E090-C8E7-A2C717393D0C}"/>
          </ac:spMkLst>
        </pc:spChg>
        <pc:picChg chg="add mod">
          <ac:chgData name="德臻 李" userId="8ebdab2f0b834609" providerId="LiveId" clId="{291E4B13-82EA-4F05-854B-BE5B03211087}" dt="2024-06-03T02:56:20.169" v="5" actId="1076"/>
          <ac:picMkLst>
            <pc:docMk/>
            <pc:sldMk cId="77328415" sldId="256"/>
            <ac:picMk id="5" creationId="{865CD7D5-0D84-CD11-73F6-4824B1600EDB}"/>
          </ac:picMkLst>
        </pc:picChg>
      </pc:sldChg>
      <pc:sldChg chg="addSp delSp new mod">
        <pc:chgData name="德臻 李" userId="8ebdab2f0b834609" providerId="LiveId" clId="{291E4B13-82EA-4F05-854B-BE5B03211087}" dt="2024-06-03T07:42:40.760" v="8" actId="22"/>
        <pc:sldMkLst>
          <pc:docMk/>
          <pc:sldMk cId="4190504905" sldId="257"/>
        </pc:sldMkLst>
        <pc:spChg chg="del">
          <ac:chgData name="德臻 李" userId="8ebdab2f0b834609" providerId="LiveId" clId="{291E4B13-82EA-4F05-854B-BE5B03211087}" dt="2024-06-03T07:42:39.820" v="7" actId="478"/>
          <ac:spMkLst>
            <pc:docMk/>
            <pc:sldMk cId="4190504905" sldId="257"/>
            <ac:spMk id="2" creationId="{D388A78E-30E2-517D-4FD3-D01BEA8D0E21}"/>
          </ac:spMkLst>
        </pc:spChg>
        <pc:spChg chg="del">
          <ac:chgData name="德臻 李" userId="8ebdab2f0b834609" providerId="LiveId" clId="{291E4B13-82EA-4F05-854B-BE5B03211087}" dt="2024-06-03T07:42:39.820" v="7" actId="478"/>
          <ac:spMkLst>
            <pc:docMk/>
            <pc:sldMk cId="4190504905" sldId="257"/>
            <ac:spMk id="3" creationId="{713AF2F2-1075-648C-A137-69FC54460265}"/>
          </ac:spMkLst>
        </pc:spChg>
        <pc:picChg chg="add">
          <ac:chgData name="德臻 李" userId="8ebdab2f0b834609" providerId="LiveId" clId="{291E4B13-82EA-4F05-854B-BE5B03211087}" dt="2024-06-03T07:42:40.760" v="8" actId="22"/>
          <ac:picMkLst>
            <pc:docMk/>
            <pc:sldMk cId="4190504905" sldId="257"/>
            <ac:picMk id="5" creationId="{19C23D0B-6416-994D-52FF-A87CDA3FE36C}"/>
          </ac:picMkLst>
        </pc:picChg>
      </pc:sldChg>
      <pc:sldChg chg="addSp delSp modSp new mod ord">
        <pc:chgData name="德臻 李" userId="8ebdab2f0b834609" providerId="LiveId" clId="{291E4B13-82EA-4F05-854B-BE5B03211087}" dt="2024-06-15T12:31:59.707" v="5717" actId="1076"/>
        <pc:sldMkLst>
          <pc:docMk/>
          <pc:sldMk cId="1295439724" sldId="258"/>
        </pc:sldMkLst>
        <pc:spChg chg="del">
          <ac:chgData name="德臻 李" userId="8ebdab2f0b834609" providerId="LiveId" clId="{291E4B13-82EA-4F05-854B-BE5B03211087}" dt="2024-06-03T08:31:44.005" v="14" actId="478"/>
          <ac:spMkLst>
            <pc:docMk/>
            <pc:sldMk cId="1295439724" sldId="258"/>
            <ac:spMk id="2" creationId="{65F9BA6F-43D4-B358-554C-36D526AEF6C7}"/>
          </ac:spMkLst>
        </pc:spChg>
        <pc:spChg chg="add mod">
          <ac:chgData name="德臻 李" userId="8ebdab2f0b834609" providerId="LiveId" clId="{291E4B13-82EA-4F05-854B-BE5B03211087}" dt="2024-06-08T10:43:50.885" v="5663" actId="1037"/>
          <ac:spMkLst>
            <pc:docMk/>
            <pc:sldMk cId="1295439724" sldId="258"/>
            <ac:spMk id="2" creationId="{C4BEAAD5-EB8B-5838-3124-A1AE91C500D5}"/>
          </ac:spMkLst>
        </pc:spChg>
        <pc:spChg chg="del">
          <ac:chgData name="德臻 李" userId="8ebdab2f0b834609" providerId="LiveId" clId="{291E4B13-82EA-4F05-854B-BE5B03211087}" dt="2024-06-03T08:31:44.005" v="14" actId="478"/>
          <ac:spMkLst>
            <pc:docMk/>
            <pc:sldMk cId="1295439724" sldId="258"/>
            <ac:spMk id="3" creationId="{EC5C14C1-5BF8-79E9-2B2F-C301645F5CAA}"/>
          </ac:spMkLst>
        </pc:spChg>
        <pc:picChg chg="add mod">
          <ac:chgData name="德臻 李" userId="8ebdab2f0b834609" providerId="LiveId" clId="{291E4B13-82EA-4F05-854B-BE5B03211087}" dt="2024-06-15T12:31:59.707" v="5717" actId="1076"/>
          <ac:picMkLst>
            <pc:docMk/>
            <pc:sldMk cId="1295439724" sldId="258"/>
            <ac:picMk id="5" creationId="{2BD657DC-ADC0-ABF4-6579-510EC8B72C6F}"/>
          </ac:picMkLst>
        </pc:picChg>
      </pc:sldChg>
      <pc:sldChg chg="addSp delSp modSp new mod ord">
        <pc:chgData name="德臻 李" userId="8ebdab2f0b834609" providerId="LiveId" clId="{291E4B13-82EA-4F05-854B-BE5B03211087}" dt="2024-06-08T10:40:33.490" v="5634" actId="14100"/>
        <pc:sldMkLst>
          <pc:docMk/>
          <pc:sldMk cId="2570448815" sldId="259"/>
        </pc:sldMkLst>
        <pc:spChg chg="del">
          <ac:chgData name="德臻 李" userId="8ebdab2f0b834609" providerId="LiveId" clId="{291E4B13-82EA-4F05-854B-BE5B03211087}" dt="2024-06-03T12:09:56.471" v="18" actId="478"/>
          <ac:spMkLst>
            <pc:docMk/>
            <pc:sldMk cId="2570448815" sldId="259"/>
            <ac:spMk id="2" creationId="{B85F8E88-9E5A-6647-F3CE-3FD0D73DB449}"/>
          </ac:spMkLst>
        </pc:spChg>
        <pc:spChg chg="add mod">
          <ac:chgData name="德臻 李" userId="8ebdab2f0b834609" providerId="LiveId" clId="{291E4B13-82EA-4F05-854B-BE5B03211087}" dt="2024-06-05T11:13:24.522" v="1214" actId="20577"/>
          <ac:spMkLst>
            <pc:docMk/>
            <pc:sldMk cId="2570448815" sldId="259"/>
            <ac:spMk id="2" creationId="{F0291F12-1EA2-D242-1345-CF8C80A7972E}"/>
          </ac:spMkLst>
        </pc:spChg>
        <pc:spChg chg="add mod">
          <ac:chgData name="德臻 李" userId="8ebdab2f0b834609" providerId="LiveId" clId="{291E4B13-82EA-4F05-854B-BE5B03211087}" dt="2024-06-08T10:40:33.490" v="5634" actId="14100"/>
          <ac:spMkLst>
            <pc:docMk/>
            <pc:sldMk cId="2570448815" sldId="259"/>
            <ac:spMk id="3" creationId="{4D6A3F06-AEC0-8654-3034-EAFB0F2C684C}"/>
          </ac:spMkLst>
        </pc:spChg>
        <pc:spChg chg="del">
          <ac:chgData name="德臻 李" userId="8ebdab2f0b834609" providerId="LiveId" clId="{291E4B13-82EA-4F05-854B-BE5B03211087}" dt="2024-06-03T12:09:56.471" v="18" actId="478"/>
          <ac:spMkLst>
            <pc:docMk/>
            <pc:sldMk cId="2570448815" sldId="259"/>
            <ac:spMk id="3" creationId="{BB9D167D-3669-C8B9-6DBA-E0BB97446F36}"/>
          </ac:spMkLst>
        </pc:spChg>
        <pc:picChg chg="add mod modCrop">
          <ac:chgData name="德臻 李" userId="8ebdab2f0b834609" providerId="LiveId" clId="{291E4B13-82EA-4F05-854B-BE5B03211087}" dt="2024-06-08T09:52:09.009" v="5302" actId="1035"/>
          <ac:picMkLst>
            <pc:docMk/>
            <pc:sldMk cId="2570448815" sldId="259"/>
            <ac:picMk id="5" creationId="{4F6F2965-D33D-40CD-BEEB-A4DE0EEC8897}"/>
          </ac:picMkLst>
        </pc:picChg>
      </pc:sldChg>
      <pc:sldChg chg="addSp delSp modSp new mod">
        <pc:chgData name="德臻 李" userId="8ebdab2f0b834609" providerId="LiveId" clId="{291E4B13-82EA-4F05-854B-BE5B03211087}" dt="2024-06-08T10:59:28.111" v="5701" actId="20577"/>
        <pc:sldMkLst>
          <pc:docMk/>
          <pc:sldMk cId="1844388922" sldId="260"/>
        </pc:sldMkLst>
        <pc:spChg chg="del">
          <ac:chgData name="德臻 李" userId="8ebdab2f0b834609" providerId="LiveId" clId="{291E4B13-82EA-4F05-854B-BE5B03211087}" dt="2024-06-03T12:10:59.132" v="26" actId="478"/>
          <ac:spMkLst>
            <pc:docMk/>
            <pc:sldMk cId="1844388922" sldId="260"/>
            <ac:spMk id="2" creationId="{71883FED-6066-95E0-9CA9-3707FB4EFF78}"/>
          </ac:spMkLst>
        </pc:spChg>
        <pc:spChg chg="add mod">
          <ac:chgData name="德臻 李" userId="8ebdab2f0b834609" providerId="LiveId" clId="{291E4B13-82EA-4F05-854B-BE5B03211087}" dt="2024-06-08T10:59:28.111" v="5701" actId="20577"/>
          <ac:spMkLst>
            <pc:docMk/>
            <pc:sldMk cId="1844388922" sldId="260"/>
            <ac:spMk id="2" creationId="{91724874-4C91-4718-14D4-A83CF444A35D}"/>
          </ac:spMkLst>
        </pc:spChg>
        <pc:spChg chg="del">
          <ac:chgData name="德臻 李" userId="8ebdab2f0b834609" providerId="LiveId" clId="{291E4B13-82EA-4F05-854B-BE5B03211087}" dt="2024-06-03T12:10:59.132" v="26" actId="478"/>
          <ac:spMkLst>
            <pc:docMk/>
            <pc:sldMk cId="1844388922" sldId="260"/>
            <ac:spMk id="3" creationId="{C490CCBB-7D29-8510-E7D3-726CD175725E}"/>
          </ac:spMkLst>
        </pc:spChg>
        <pc:picChg chg="add">
          <ac:chgData name="德臻 李" userId="8ebdab2f0b834609" providerId="LiveId" clId="{291E4B13-82EA-4F05-854B-BE5B03211087}" dt="2024-06-03T12:10:59.519" v="27" actId="22"/>
          <ac:picMkLst>
            <pc:docMk/>
            <pc:sldMk cId="1844388922" sldId="260"/>
            <ac:picMk id="5" creationId="{66B1FEAE-83E5-9F29-EC7B-D059E9D6F2A3}"/>
          </ac:picMkLst>
        </pc:picChg>
      </pc:sldChg>
      <pc:sldChg chg="addSp delSp modSp new mod">
        <pc:chgData name="德臻 李" userId="8ebdab2f0b834609" providerId="LiveId" clId="{291E4B13-82EA-4F05-854B-BE5B03211087}" dt="2024-06-06T02:15:00.045" v="4164" actId="1076"/>
        <pc:sldMkLst>
          <pc:docMk/>
          <pc:sldMk cId="2852657326" sldId="261"/>
        </pc:sldMkLst>
        <pc:spChg chg="del">
          <ac:chgData name="德臻 李" userId="8ebdab2f0b834609" providerId="LiveId" clId="{291E4B13-82EA-4F05-854B-BE5B03211087}" dt="2024-06-06T01:48:17.580" v="3655" actId="478"/>
          <ac:spMkLst>
            <pc:docMk/>
            <pc:sldMk cId="2852657326" sldId="261"/>
            <ac:spMk id="2" creationId="{FD1526CC-AB77-8A43-CFB9-0BD8302AB00E}"/>
          </ac:spMkLst>
        </pc:spChg>
        <pc:spChg chg="del">
          <ac:chgData name="德臻 李" userId="8ebdab2f0b834609" providerId="LiveId" clId="{291E4B13-82EA-4F05-854B-BE5B03211087}" dt="2024-06-06T01:48:17.580" v="3655" actId="478"/>
          <ac:spMkLst>
            <pc:docMk/>
            <pc:sldMk cId="2852657326" sldId="261"/>
            <ac:spMk id="3" creationId="{442651A9-2630-1B9C-BB91-9FE7F5E65F42}"/>
          </ac:spMkLst>
        </pc:spChg>
        <pc:spChg chg="add mod">
          <ac:chgData name="德臻 李" userId="8ebdab2f0b834609" providerId="LiveId" clId="{291E4B13-82EA-4F05-854B-BE5B03211087}" dt="2024-06-06T01:48:20.849" v="3664" actId="20577"/>
          <ac:spMkLst>
            <pc:docMk/>
            <pc:sldMk cId="2852657326" sldId="261"/>
            <ac:spMk id="4" creationId="{A4FE0FF8-C1A0-E5B3-5EA6-9103DD47BC2C}"/>
          </ac:spMkLst>
        </pc:spChg>
        <pc:spChg chg="add mod">
          <ac:chgData name="德臻 李" userId="8ebdab2f0b834609" providerId="LiveId" clId="{291E4B13-82EA-4F05-854B-BE5B03211087}" dt="2024-06-06T01:55:14.922" v="3920" actId="20577"/>
          <ac:spMkLst>
            <pc:docMk/>
            <pc:sldMk cId="2852657326" sldId="261"/>
            <ac:spMk id="5" creationId="{9301A740-268B-522D-AED8-47852C0A3D31}"/>
          </ac:spMkLst>
        </pc:spChg>
        <pc:spChg chg="add del mod">
          <ac:chgData name="德臻 李" userId="8ebdab2f0b834609" providerId="LiveId" clId="{291E4B13-82EA-4F05-854B-BE5B03211087}" dt="2024-06-06T01:53:34.216" v="3832" actId="478"/>
          <ac:spMkLst>
            <pc:docMk/>
            <pc:sldMk cId="2852657326" sldId="261"/>
            <ac:spMk id="6" creationId="{A977554C-F1B2-4021-BCD7-7E9AF0B9CA5C}"/>
          </ac:spMkLst>
        </pc:spChg>
        <pc:graphicFrameChg chg="add del mod modGraphic">
          <ac:chgData name="德臻 李" userId="8ebdab2f0b834609" providerId="LiveId" clId="{291E4B13-82EA-4F05-854B-BE5B03211087}" dt="2024-06-06T02:14:51.712" v="4162" actId="478"/>
          <ac:graphicFrameMkLst>
            <pc:docMk/>
            <pc:sldMk cId="2852657326" sldId="261"/>
            <ac:graphicFrameMk id="7" creationId="{6A6D2C3E-C3CA-76A2-054D-8543E5576482}"/>
          </ac:graphicFrameMkLst>
        </pc:graphicFrameChg>
        <pc:picChg chg="add mod">
          <ac:chgData name="德臻 李" userId="8ebdab2f0b834609" providerId="LiveId" clId="{291E4B13-82EA-4F05-854B-BE5B03211087}" dt="2024-06-06T02:15:00.045" v="4164" actId="1076"/>
          <ac:picMkLst>
            <pc:docMk/>
            <pc:sldMk cId="2852657326" sldId="261"/>
            <ac:picMk id="9" creationId="{7DD8CCF6-1E84-164F-94E9-3264E72A3542}"/>
          </ac:picMkLst>
        </pc:picChg>
      </pc:sldChg>
      <pc:sldChg chg="addSp delSp modSp new mod modAnim">
        <pc:chgData name="德臻 李" userId="8ebdab2f0b834609" providerId="LiveId" clId="{291E4B13-82EA-4F05-854B-BE5B03211087}" dt="2024-06-08T10:35:41.766" v="5601" actId="14100"/>
        <pc:sldMkLst>
          <pc:docMk/>
          <pc:sldMk cId="2467406997" sldId="262"/>
        </pc:sldMkLst>
        <pc:spChg chg="del">
          <ac:chgData name="德臻 李" userId="8ebdab2f0b834609" providerId="LiveId" clId="{291E4B13-82EA-4F05-854B-BE5B03211087}" dt="2024-06-05T08:37:50.829" v="368" actId="478"/>
          <ac:spMkLst>
            <pc:docMk/>
            <pc:sldMk cId="2467406997" sldId="262"/>
            <ac:spMk id="2" creationId="{71FB13AE-A17F-97DF-48F7-CBBF697A57DC}"/>
          </ac:spMkLst>
        </pc:spChg>
        <pc:spChg chg="del">
          <ac:chgData name="德臻 李" userId="8ebdab2f0b834609" providerId="LiveId" clId="{291E4B13-82EA-4F05-854B-BE5B03211087}" dt="2024-06-05T08:37:53.475" v="369" actId="478"/>
          <ac:spMkLst>
            <pc:docMk/>
            <pc:sldMk cId="2467406997" sldId="262"/>
            <ac:spMk id="3" creationId="{619B3C1C-0118-4488-05ED-9337AD46C233}"/>
          </ac:spMkLst>
        </pc:spChg>
        <pc:spChg chg="add del mod">
          <ac:chgData name="德臻 李" userId="8ebdab2f0b834609" providerId="LiveId" clId="{291E4B13-82EA-4F05-854B-BE5B03211087}" dt="2024-06-05T08:38:03.930" v="373" actId="478"/>
          <ac:spMkLst>
            <pc:docMk/>
            <pc:sldMk cId="2467406997" sldId="262"/>
            <ac:spMk id="4" creationId="{9AFB501D-AB16-20FB-5A1D-FF455C3BD10A}"/>
          </ac:spMkLst>
        </pc:spChg>
        <pc:spChg chg="add mod">
          <ac:chgData name="德臻 李" userId="8ebdab2f0b834609" providerId="LiveId" clId="{291E4B13-82EA-4F05-854B-BE5B03211087}" dt="2024-06-08T10:13:06.596" v="5551" actId="14100"/>
          <ac:spMkLst>
            <pc:docMk/>
            <pc:sldMk cId="2467406997" sldId="262"/>
            <ac:spMk id="5" creationId="{72B18FF9-E4C7-C6E8-34CD-1D89B19D1C70}"/>
          </ac:spMkLst>
        </pc:spChg>
        <pc:spChg chg="add mod">
          <ac:chgData name="德臻 李" userId="8ebdab2f0b834609" providerId="LiveId" clId="{291E4B13-82EA-4F05-854B-BE5B03211087}" dt="2024-06-08T09:55:40.429" v="5332" actId="20577"/>
          <ac:spMkLst>
            <pc:docMk/>
            <pc:sldMk cId="2467406997" sldId="262"/>
            <ac:spMk id="6" creationId="{D354064E-29F8-28F4-98F8-A858FA71BE70}"/>
          </ac:spMkLst>
        </pc:spChg>
        <pc:picChg chg="add del mod modCrop">
          <ac:chgData name="德臻 李" userId="8ebdab2f0b834609" providerId="LiveId" clId="{291E4B13-82EA-4F05-854B-BE5B03211087}" dt="2024-06-08T10:12:37.039" v="5547" actId="478"/>
          <ac:picMkLst>
            <pc:docMk/>
            <pc:sldMk cId="2467406997" sldId="262"/>
            <ac:picMk id="3" creationId="{B7D2328D-6D65-8EC7-8A23-ED3B7FAB0A01}"/>
          </ac:picMkLst>
        </pc:picChg>
        <pc:picChg chg="add mod ord">
          <ac:chgData name="德臻 李" userId="8ebdab2f0b834609" providerId="LiveId" clId="{291E4B13-82EA-4F05-854B-BE5B03211087}" dt="2024-06-08T10:35:41.766" v="5601" actId="14100"/>
          <ac:picMkLst>
            <pc:docMk/>
            <pc:sldMk cId="2467406997" sldId="262"/>
            <ac:picMk id="7" creationId="{25D5E8EF-3C5D-EC83-1693-D33714C50524}"/>
          </ac:picMkLst>
        </pc:picChg>
        <pc:picChg chg="add mod">
          <ac:chgData name="德臻 李" userId="8ebdab2f0b834609" providerId="LiveId" clId="{291E4B13-82EA-4F05-854B-BE5B03211087}" dt="2024-06-08T10:35:31.281" v="5599" actId="1076"/>
          <ac:picMkLst>
            <pc:docMk/>
            <pc:sldMk cId="2467406997" sldId="262"/>
            <ac:picMk id="9" creationId="{1EA576C1-060B-94AD-B4BE-72A205B6FA76}"/>
          </ac:picMkLst>
        </pc:picChg>
        <pc:picChg chg="add mod">
          <ac:chgData name="德臻 李" userId="8ebdab2f0b834609" providerId="LiveId" clId="{291E4B13-82EA-4F05-854B-BE5B03211087}" dt="2024-06-08T09:59:26.128" v="5512" actId="1076"/>
          <ac:picMkLst>
            <pc:docMk/>
            <pc:sldMk cId="2467406997" sldId="262"/>
            <ac:picMk id="2050" creationId="{40E6683C-7383-933A-1C8F-CD6AA0CF5C2C}"/>
          </ac:picMkLst>
        </pc:picChg>
        <pc:picChg chg="add del mod">
          <ac:chgData name="德臻 李" userId="8ebdab2f0b834609" providerId="LiveId" clId="{291E4B13-82EA-4F05-854B-BE5B03211087}" dt="2024-06-08T10:27:35.654" v="5586" actId="478"/>
          <ac:picMkLst>
            <pc:docMk/>
            <pc:sldMk cId="2467406997" sldId="262"/>
            <ac:picMk id="2052" creationId="{FD42191E-54CF-331C-16DD-97119D07DA48}"/>
          </ac:picMkLst>
        </pc:picChg>
      </pc:sldChg>
      <pc:sldChg chg="addSp delSp modSp new add del mod">
        <pc:chgData name="德臻 李" userId="8ebdab2f0b834609" providerId="LiveId" clId="{291E4B13-82EA-4F05-854B-BE5B03211087}" dt="2024-06-08T10:43:26.270" v="5636" actId="47"/>
        <pc:sldMkLst>
          <pc:docMk/>
          <pc:sldMk cId="3429664219" sldId="263"/>
        </pc:sldMkLst>
        <pc:spChg chg="del">
          <ac:chgData name="德臻 李" userId="8ebdab2f0b834609" providerId="LiveId" clId="{291E4B13-82EA-4F05-854B-BE5B03211087}" dt="2024-06-05T11:29:11.124" v="1906" actId="478"/>
          <ac:spMkLst>
            <pc:docMk/>
            <pc:sldMk cId="3429664219" sldId="263"/>
            <ac:spMk id="2" creationId="{324B5DAC-B135-3D43-2D4C-4F9143C1C116}"/>
          </ac:spMkLst>
        </pc:spChg>
        <pc:spChg chg="del">
          <ac:chgData name="德臻 李" userId="8ebdab2f0b834609" providerId="LiveId" clId="{291E4B13-82EA-4F05-854B-BE5B03211087}" dt="2024-06-05T11:29:11.124" v="1906" actId="478"/>
          <ac:spMkLst>
            <pc:docMk/>
            <pc:sldMk cId="3429664219" sldId="263"/>
            <ac:spMk id="3" creationId="{3F73A668-05CC-82D4-22C5-0DC922633A54}"/>
          </ac:spMkLst>
        </pc:spChg>
        <pc:spChg chg="add mod">
          <ac:chgData name="德臻 李" userId="8ebdab2f0b834609" providerId="LiveId" clId="{291E4B13-82EA-4F05-854B-BE5B03211087}" dt="2024-06-05T11:29:32.962" v="1965" actId="14100"/>
          <ac:spMkLst>
            <pc:docMk/>
            <pc:sldMk cId="3429664219" sldId="263"/>
            <ac:spMk id="4" creationId="{3BD51F31-A211-D040-4D84-45DB820950B3}"/>
          </ac:spMkLst>
        </pc:spChg>
        <pc:spChg chg="add mod">
          <ac:chgData name="德臻 李" userId="8ebdab2f0b834609" providerId="LiveId" clId="{291E4B13-82EA-4F05-854B-BE5B03211087}" dt="2024-06-08T10:43:23.222" v="5635" actId="21"/>
          <ac:spMkLst>
            <pc:docMk/>
            <pc:sldMk cId="3429664219" sldId="263"/>
            <ac:spMk id="5" creationId="{A765D4E6-0103-AE96-84E4-2DF9F19E099A}"/>
          </ac:spMkLst>
        </pc:spChg>
      </pc:sldChg>
      <pc:sldChg chg="addSp delSp modSp new mod">
        <pc:chgData name="德臻 李" userId="8ebdab2f0b834609" providerId="LiveId" clId="{291E4B13-82EA-4F05-854B-BE5B03211087}" dt="2024-06-08T08:35:13.264" v="4370" actId="14100"/>
        <pc:sldMkLst>
          <pc:docMk/>
          <pc:sldMk cId="902782085" sldId="264"/>
        </pc:sldMkLst>
        <pc:spChg chg="del">
          <ac:chgData name="德臻 李" userId="8ebdab2f0b834609" providerId="LiveId" clId="{291E4B13-82EA-4F05-854B-BE5B03211087}" dt="2024-06-05T11:34:32.446" v="2545" actId="478"/>
          <ac:spMkLst>
            <pc:docMk/>
            <pc:sldMk cId="902782085" sldId="264"/>
            <ac:spMk id="2" creationId="{563E999C-6993-B980-935A-C40A11416C0F}"/>
          </ac:spMkLst>
        </pc:spChg>
        <pc:spChg chg="del">
          <ac:chgData name="德臻 李" userId="8ebdab2f0b834609" providerId="LiveId" clId="{291E4B13-82EA-4F05-854B-BE5B03211087}" dt="2024-06-05T11:34:32.446" v="2545" actId="478"/>
          <ac:spMkLst>
            <pc:docMk/>
            <pc:sldMk cId="902782085" sldId="264"/>
            <ac:spMk id="3" creationId="{4169F757-5B27-A79F-15D0-E31BE6B5D2EF}"/>
          </ac:spMkLst>
        </pc:spChg>
        <pc:spChg chg="add mod">
          <ac:chgData name="德臻 李" userId="8ebdab2f0b834609" providerId="LiveId" clId="{291E4B13-82EA-4F05-854B-BE5B03211087}" dt="2024-06-05T11:34:56.050" v="2578" actId="20577"/>
          <ac:spMkLst>
            <pc:docMk/>
            <pc:sldMk cId="902782085" sldId="264"/>
            <ac:spMk id="4" creationId="{5C3DEA7E-F7ED-2CF6-538F-D5CF46719149}"/>
          </ac:spMkLst>
        </pc:spChg>
        <pc:spChg chg="add mod">
          <ac:chgData name="德臻 李" userId="8ebdab2f0b834609" providerId="LiveId" clId="{291E4B13-82EA-4F05-854B-BE5B03211087}" dt="2024-06-05T12:01:45.154" v="2768" actId="20577"/>
          <ac:spMkLst>
            <pc:docMk/>
            <pc:sldMk cId="902782085" sldId="264"/>
            <ac:spMk id="5" creationId="{162F6F86-5033-D8DA-49F3-F51F27849E41}"/>
          </ac:spMkLst>
        </pc:spChg>
        <pc:spChg chg="add mod">
          <ac:chgData name="德臻 李" userId="8ebdab2f0b834609" providerId="LiveId" clId="{291E4B13-82EA-4F05-854B-BE5B03211087}" dt="2024-06-05T12:02:19.422" v="2843" actId="20577"/>
          <ac:spMkLst>
            <pc:docMk/>
            <pc:sldMk cId="902782085" sldId="264"/>
            <ac:spMk id="8" creationId="{B94A810B-72C9-6CAB-6AAC-1C4BDC7FC320}"/>
          </ac:spMkLst>
        </pc:spChg>
        <pc:spChg chg="add mod">
          <ac:chgData name="德臻 李" userId="8ebdab2f0b834609" providerId="LiveId" clId="{291E4B13-82EA-4F05-854B-BE5B03211087}" dt="2024-06-05T12:07:33.003" v="3101" actId="20577"/>
          <ac:spMkLst>
            <pc:docMk/>
            <pc:sldMk cId="902782085" sldId="264"/>
            <ac:spMk id="11" creationId="{797F923D-6C33-2A7D-B969-EB746E533E22}"/>
          </ac:spMkLst>
        </pc:spChg>
        <pc:picChg chg="add mod">
          <ac:chgData name="德臻 李" userId="8ebdab2f0b834609" providerId="LiveId" clId="{291E4B13-82EA-4F05-854B-BE5B03211087}" dt="2024-06-08T08:35:13.264" v="4370" actId="14100"/>
          <ac:picMkLst>
            <pc:docMk/>
            <pc:sldMk cId="902782085" sldId="264"/>
            <ac:picMk id="3" creationId="{120EF0B1-E813-2D06-7598-56B51DE46075}"/>
          </ac:picMkLst>
        </pc:picChg>
        <pc:picChg chg="add mod">
          <ac:chgData name="德臻 李" userId="8ebdab2f0b834609" providerId="LiveId" clId="{291E4B13-82EA-4F05-854B-BE5B03211087}" dt="2024-06-05T12:00:34.360" v="2764" actId="1076"/>
          <ac:picMkLst>
            <pc:docMk/>
            <pc:sldMk cId="902782085" sldId="264"/>
            <ac:picMk id="7" creationId="{C253A60F-5242-DACD-66F4-C4E2BB4B5C8F}"/>
          </ac:picMkLst>
        </pc:picChg>
        <pc:picChg chg="add mod">
          <ac:chgData name="德臻 李" userId="8ebdab2f0b834609" providerId="LiveId" clId="{291E4B13-82EA-4F05-854B-BE5B03211087}" dt="2024-06-05T12:02:58.142" v="2849" actId="1076"/>
          <ac:picMkLst>
            <pc:docMk/>
            <pc:sldMk cId="902782085" sldId="264"/>
            <ac:picMk id="10" creationId="{8D25F368-CEA1-F477-3D98-49C3659F0E97}"/>
          </ac:picMkLst>
        </pc:picChg>
        <pc:picChg chg="add del mod">
          <ac:chgData name="德臻 李" userId="8ebdab2f0b834609" providerId="LiveId" clId="{291E4B13-82EA-4F05-854B-BE5B03211087}" dt="2024-06-05T12:07:46.302" v="3105" actId="478"/>
          <ac:picMkLst>
            <pc:docMk/>
            <pc:sldMk cId="902782085" sldId="264"/>
            <ac:picMk id="13" creationId="{7014CE76-1DAE-5543-2158-3C9AE59EAACB}"/>
          </ac:picMkLst>
        </pc:picChg>
        <pc:picChg chg="add mod">
          <ac:chgData name="德臻 李" userId="8ebdab2f0b834609" providerId="LiveId" clId="{291E4B13-82EA-4F05-854B-BE5B03211087}" dt="2024-06-05T12:08:05.689" v="3108" actId="14100"/>
          <ac:picMkLst>
            <pc:docMk/>
            <pc:sldMk cId="902782085" sldId="264"/>
            <ac:picMk id="15" creationId="{CA81C058-2F98-7DA0-948B-C5006F39A233}"/>
          </ac:picMkLst>
        </pc:picChg>
        <pc:picChg chg="add mod">
          <ac:chgData name="德臻 李" userId="8ebdab2f0b834609" providerId="LiveId" clId="{291E4B13-82EA-4F05-854B-BE5B03211087}" dt="2024-06-05T12:08:25.766" v="3110" actId="1076"/>
          <ac:picMkLst>
            <pc:docMk/>
            <pc:sldMk cId="902782085" sldId="264"/>
            <ac:picMk id="17" creationId="{B809B0C0-B075-455A-D54A-E6BA4DA786BE}"/>
          </ac:picMkLst>
        </pc:picChg>
      </pc:sldChg>
      <pc:sldChg chg="addSp delSp modSp new mod">
        <pc:chgData name="德臻 李" userId="8ebdab2f0b834609" providerId="LiveId" clId="{291E4B13-82EA-4F05-854B-BE5B03211087}" dt="2024-06-08T10:44:22.903" v="5666" actId="1076"/>
        <pc:sldMkLst>
          <pc:docMk/>
          <pc:sldMk cId="1533141027" sldId="265"/>
        </pc:sldMkLst>
        <pc:spChg chg="del">
          <ac:chgData name="德臻 李" userId="8ebdab2f0b834609" providerId="LiveId" clId="{291E4B13-82EA-4F05-854B-BE5B03211087}" dt="2024-06-05T11:34:38.853" v="2548" actId="478"/>
          <ac:spMkLst>
            <pc:docMk/>
            <pc:sldMk cId="1533141027" sldId="265"/>
            <ac:spMk id="2" creationId="{10999DF5-D0BE-6716-65FD-460A795CD831}"/>
          </ac:spMkLst>
        </pc:spChg>
        <pc:spChg chg="del">
          <ac:chgData name="德臻 李" userId="8ebdab2f0b834609" providerId="LiveId" clId="{291E4B13-82EA-4F05-854B-BE5B03211087}" dt="2024-06-05T11:34:38.853" v="2548" actId="478"/>
          <ac:spMkLst>
            <pc:docMk/>
            <pc:sldMk cId="1533141027" sldId="265"/>
            <ac:spMk id="3" creationId="{83299D02-D23C-08FA-A2F4-99DD78EDF03C}"/>
          </ac:spMkLst>
        </pc:spChg>
        <pc:spChg chg="add mod">
          <ac:chgData name="德臻 李" userId="8ebdab2f0b834609" providerId="LiveId" clId="{291E4B13-82EA-4F05-854B-BE5B03211087}" dt="2024-06-05T12:17:31.896" v="3111" actId="14100"/>
          <ac:spMkLst>
            <pc:docMk/>
            <pc:sldMk cId="1533141027" sldId="265"/>
            <ac:spMk id="4" creationId="{B2530B22-DB21-5A2E-8E6B-74B2D64C4ECF}"/>
          </ac:spMkLst>
        </pc:spChg>
        <pc:spChg chg="add mod">
          <ac:chgData name="德臻 李" userId="8ebdab2f0b834609" providerId="LiveId" clId="{291E4B13-82EA-4F05-854B-BE5B03211087}" dt="2024-06-06T01:41:21.364" v="3345" actId="20577"/>
          <ac:spMkLst>
            <pc:docMk/>
            <pc:sldMk cId="1533141027" sldId="265"/>
            <ac:spMk id="5" creationId="{2EE5730C-9A12-AAAD-2BF2-B98765605A46}"/>
          </ac:spMkLst>
        </pc:spChg>
        <pc:spChg chg="add mod">
          <ac:chgData name="德臻 李" userId="8ebdab2f0b834609" providerId="LiveId" clId="{291E4B13-82EA-4F05-854B-BE5B03211087}" dt="2024-06-06T01:46:45.005" v="3652" actId="20577"/>
          <ac:spMkLst>
            <pc:docMk/>
            <pc:sldMk cId="1533141027" sldId="265"/>
            <ac:spMk id="10" creationId="{CDA0D338-BEA6-4ED4-39A0-385C1C4D9BC2}"/>
          </ac:spMkLst>
        </pc:spChg>
        <pc:picChg chg="add mod">
          <ac:chgData name="德臻 李" userId="8ebdab2f0b834609" providerId="LiveId" clId="{291E4B13-82EA-4F05-854B-BE5B03211087}" dt="2024-06-06T01:45:26.515" v="3405" actId="1035"/>
          <ac:picMkLst>
            <pc:docMk/>
            <pc:sldMk cId="1533141027" sldId="265"/>
            <ac:picMk id="3" creationId="{46AC98D4-93CA-2247-ABEE-9A5F7FBF2859}"/>
          </ac:picMkLst>
        </pc:picChg>
        <pc:picChg chg="add mod">
          <ac:chgData name="德臻 李" userId="8ebdab2f0b834609" providerId="LiveId" clId="{291E4B13-82EA-4F05-854B-BE5B03211087}" dt="2024-06-08T10:44:10.403" v="5665" actId="1076"/>
          <ac:picMkLst>
            <pc:docMk/>
            <pc:sldMk cId="1533141027" sldId="265"/>
            <ac:picMk id="7" creationId="{681E0E08-A2AE-3016-0373-570082646361}"/>
          </ac:picMkLst>
        </pc:picChg>
        <pc:picChg chg="add mod">
          <ac:chgData name="德臻 李" userId="8ebdab2f0b834609" providerId="LiveId" clId="{291E4B13-82EA-4F05-854B-BE5B03211087}" dt="2024-06-06T01:44:26.472" v="3353" actId="1076"/>
          <ac:picMkLst>
            <pc:docMk/>
            <pc:sldMk cId="1533141027" sldId="265"/>
            <ac:picMk id="9" creationId="{31242BCF-C397-2548-ACA8-A42FC0FB61A7}"/>
          </ac:picMkLst>
        </pc:picChg>
        <pc:picChg chg="add mod">
          <ac:chgData name="德臻 李" userId="8ebdab2f0b834609" providerId="LiveId" clId="{291E4B13-82EA-4F05-854B-BE5B03211087}" dt="2024-06-08T10:44:22.903" v="5666" actId="1076"/>
          <ac:picMkLst>
            <pc:docMk/>
            <pc:sldMk cId="1533141027" sldId="265"/>
            <ac:picMk id="12" creationId="{66FEEE2D-D3F9-BFB5-E928-F1BF2B373A4B}"/>
          </ac:picMkLst>
        </pc:picChg>
      </pc:sldChg>
      <pc:sldChg chg="addSp delSp modSp new mod">
        <pc:chgData name="德臻 李" userId="8ebdab2f0b834609" providerId="LiveId" clId="{291E4B13-82EA-4F05-854B-BE5B03211087}" dt="2024-06-06T02:10:06.917" v="4044" actId="14100"/>
        <pc:sldMkLst>
          <pc:docMk/>
          <pc:sldMk cId="3543331362" sldId="266"/>
        </pc:sldMkLst>
        <pc:spChg chg="del">
          <ac:chgData name="德臻 李" userId="8ebdab2f0b834609" providerId="LiveId" clId="{291E4B13-82EA-4F05-854B-BE5B03211087}" dt="2024-06-06T02:09:00.647" v="3974" actId="478"/>
          <ac:spMkLst>
            <pc:docMk/>
            <pc:sldMk cId="3543331362" sldId="266"/>
            <ac:spMk id="2" creationId="{9D0C5F55-53A9-5C6F-0A43-B241D379805B}"/>
          </ac:spMkLst>
        </pc:spChg>
        <pc:spChg chg="del">
          <ac:chgData name="德臻 李" userId="8ebdab2f0b834609" providerId="LiveId" clId="{291E4B13-82EA-4F05-854B-BE5B03211087}" dt="2024-06-06T02:09:00.647" v="3974" actId="478"/>
          <ac:spMkLst>
            <pc:docMk/>
            <pc:sldMk cId="3543331362" sldId="266"/>
            <ac:spMk id="3" creationId="{D6245F4B-6389-7C51-22EF-E1A8E7C1BF51}"/>
          </ac:spMkLst>
        </pc:spChg>
        <pc:spChg chg="add del">
          <ac:chgData name="德臻 李" userId="8ebdab2f0b834609" providerId="LiveId" clId="{291E4B13-82EA-4F05-854B-BE5B03211087}" dt="2024-06-06T02:09:00.647" v="3974" actId="478"/>
          <ac:spMkLst>
            <pc:docMk/>
            <pc:sldMk cId="3543331362" sldId="266"/>
            <ac:spMk id="5" creationId="{D79FCCCB-7859-37ED-4A25-5011E9673498}"/>
          </ac:spMkLst>
        </pc:spChg>
        <pc:spChg chg="add mod">
          <ac:chgData name="德臻 李" userId="8ebdab2f0b834609" providerId="LiveId" clId="{291E4B13-82EA-4F05-854B-BE5B03211087}" dt="2024-06-06T02:10:06.917" v="4044" actId="14100"/>
          <ac:spMkLst>
            <pc:docMk/>
            <pc:sldMk cId="3543331362" sldId="266"/>
            <ac:spMk id="8" creationId="{916A059C-49B9-8820-524C-FF2DE4D01E14}"/>
          </ac:spMkLst>
        </pc:spChg>
        <pc:picChg chg="add mod">
          <ac:chgData name="德臻 李" userId="8ebdab2f0b834609" providerId="LiveId" clId="{291E4B13-82EA-4F05-854B-BE5B03211087}" dt="2024-06-06T02:09:21.699" v="3979" actId="1076"/>
          <ac:picMkLst>
            <pc:docMk/>
            <pc:sldMk cId="3543331362" sldId="266"/>
            <ac:picMk id="7" creationId="{D7A64271-ADA0-A32C-F082-68AC4752269A}"/>
          </ac:picMkLst>
        </pc:picChg>
      </pc:sldChg>
      <pc:sldChg chg="addSp delSp modSp new mod">
        <pc:chgData name="德臻 李" userId="8ebdab2f0b834609" providerId="LiveId" clId="{291E4B13-82EA-4F05-854B-BE5B03211087}" dt="2024-06-06T02:13:18.015" v="4108" actId="20577"/>
        <pc:sldMkLst>
          <pc:docMk/>
          <pc:sldMk cId="40005890" sldId="267"/>
        </pc:sldMkLst>
        <pc:spChg chg="del">
          <ac:chgData name="德臻 李" userId="8ebdab2f0b834609" providerId="LiveId" clId="{291E4B13-82EA-4F05-854B-BE5B03211087}" dt="2024-06-06T02:11:24.691" v="4047" actId="478"/>
          <ac:spMkLst>
            <pc:docMk/>
            <pc:sldMk cId="40005890" sldId="267"/>
            <ac:spMk id="2" creationId="{D90D9D4B-7855-063D-AA5D-1FF868B8A3FA}"/>
          </ac:spMkLst>
        </pc:spChg>
        <pc:spChg chg="del">
          <ac:chgData name="德臻 李" userId="8ebdab2f0b834609" providerId="LiveId" clId="{291E4B13-82EA-4F05-854B-BE5B03211087}" dt="2024-06-06T02:11:24.691" v="4047" actId="478"/>
          <ac:spMkLst>
            <pc:docMk/>
            <pc:sldMk cId="40005890" sldId="267"/>
            <ac:spMk id="3" creationId="{4B5E1B4B-2B1F-328C-43C1-F4808E05F9A3}"/>
          </ac:spMkLst>
        </pc:spChg>
        <pc:spChg chg="add mod">
          <ac:chgData name="德臻 李" userId="8ebdab2f0b834609" providerId="LiveId" clId="{291E4B13-82EA-4F05-854B-BE5B03211087}" dt="2024-06-06T02:13:18.015" v="4108" actId="20577"/>
          <ac:spMkLst>
            <pc:docMk/>
            <pc:sldMk cId="40005890" sldId="267"/>
            <ac:spMk id="8" creationId="{43EC0A86-8526-DABA-F5CE-17B4F88A2CFC}"/>
          </ac:spMkLst>
        </pc:spChg>
        <pc:picChg chg="add del">
          <ac:chgData name="德臻 李" userId="8ebdab2f0b834609" providerId="LiveId" clId="{291E4B13-82EA-4F05-854B-BE5B03211087}" dt="2024-06-06T02:11:24.691" v="4047" actId="478"/>
          <ac:picMkLst>
            <pc:docMk/>
            <pc:sldMk cId="40005890" sldId="267"/>
            <ac:picMk id="5" creationId="{7DDFE8CC-9AA1-0C54-AD63-2967032952A1}"/>
          </ac:picMkLst>
        </pc:picChg>
        <pc:picChg chg="add mod">
          <ac:chgData name="德臻 李" userId="8ebdab2f0b834609" providerId="LiveId" clId="{291E4B13-82EA-4F05-854B-BE5B03211087}" dt="2024-06-06T02:11:32.374" v="4050" actId="1076"/>
          <ac:picMkLst>
            <pc:docMk/>
            <pc:sldMk cId="40005890" sldId="267"/>
            <ac:picMk id="7" creationId="{3C0140E2-212F-E50B-8CFA-06A5AC09740B}"/>
          </ac:picMkLst>
        </pc:picChg>
      </pc:sldChg>
      <pc:sldChg chg="addSp delSp modSp new mod">
        <pc:chgData name="德臻 李" userId="8ebdab2f0b834609" providerId="LiveId" clId="{291E4B13-82EA-4F05-854B-BE5B03211087}" dt="2024-06-08T08:55:20.888" v="4481" actId="123"/>
        <pc:sldMkLst>
          <pc:docMk/>
          <pc:sldMk cId="1928291984" sldId="268"/>
        </pc:sldMkLst>
        <pc:spChg chg="del">
          <ac:chgData name="德臻 李" userId="8ebdab2f0b834609" providerId="LiveId" clId="{291E4B13-82EA-4F05-854B-BE5B03211087}" dt="2024-06-06T02:12:52.929" v="4052" actId="478"/>
          <ac:spMkLst>
            <pc:docMk/>
            <pc:sldMk cId="1928291984" sldId="268"/>
            <ac:spMk id="2" creationId="{4DA8427E-A027-C2F7-5E91-AB2949D4AF2B}"/>
          </ac:spMkLst>
        </pc:spChg>
        <pc:spChg chg="del">
          <ac:chgData name="德臻 李" userId="8ebdab2f0b834609" providerId="LiveId" clId="{291E4B13-82EA-4F05-854B-BE5B03211087}" dt="2024-06-06T02:12:52.929" v="4052" actId="478"/>
          <ac:spMkLst>
            <pc:docMk/>
            <pc:sldMk cId="1928291984" sldId="268"/>
            <ac:spMk id="3" creationId="{B5D096A4-4E1F-8F77-B999-1A8ACBE7FD20}"/>
          </ac:spMkLst>
        </pc:spChg>
        <pc:spChg chg="add mod">
          <ac:chgData name="德臻 李" userId="8ebdab2f0b834609" providerId="LiveId" clId="{291E4B13-82EA-4F05-854B-BE5B03211087}" dt="2024-06-08T08:53:04.656" v="4459" actId="20577"/>
          <ac:spMkLst>
            <pc:docMk/>
            <pc:sldMk cId="1928291984" sldId="268"/>
            <ac:spMk id="6" creationId="{39FDE783-8694-7E18-0923-BBCC28C0574E}"/>
          </ac:spMkLst>
        </pc:spChg>
        <pc:spChg chg="add del mod">
          <ac:chgData name="德臻 李" userId="8ebdab2f0b834609" providerId="LiveId" clId="{291E4B13-82EA-4F05-854B-BE5B03211087}" dt="2024-06-08T08:54:28.397" v="4466" actId="478"/>
          <ac:spMkLst>
            <pc:docMk/>
            <pc:sldMk cId="1928291984" sldId="268"/>
            <ac:spMk id="7" creationId="{72DED53A-71B8-1C85-C1C5-69CF38ADDAF2}"/>
          </ac:spMkLst>
        </pc:spChg>
        <pc:spChg chg="add mod">
          <ac:chgData name="德臻 李" userId="8ebdab2f0b834609" providerId="LiveId" clId="{291E4B13-82EA-4F05-854B-BE5B03211087}" dt="2024-06-08T08:55:20.888" v="4481" actId="123"/>
          <ac:spMkLst>
            <pc:docMk/>
            <pc:sldMk cId="1928291984" sldId="268"/>
            <ac:spMk id="8" creationId="{00C1EDA7-792F-FAB2-C837-4F699C6E3045}"/>
          </ac:spMkLst>
        </pc:spChg>
        <pc:picChg chg="add mod">
          <ac:chgData name="德臻 李" userId="8ebdab2f0b834609" providerId="LiveId" clId="{291E4B13-82EA-4F05-854B-BE5B03211087}" dt="2024-06-08T08:52:58.873" v="4448" actId="1036"/>
          <ac:picMkLst>
            <pc:docMk/>
            <pc:sldMk cId="1928291984" sldId="268"/>
            <ac:picMk id="3" creationId="{FBAC1ED7-3491-4D46-ACE4-99569DB0AB9F}"/>
          </ac:picMkLst>
        </pc:picChg>
        <pc:picChg chg="add mod">
          <ac:chgData name="德臻 李" userId="8ebdab2f0b834609" providerId="LiveId" clId="{291E4B13-82EA-4F05-854B-BE5B03211087}" dt="2024-06-08T08:52:58.873" v="4448" actId="1036"/>
          <ac:picMkLst>
            <pc:docMk/>
            <pc:sldMk cId="1928291984" sldId="268"/>
            <ac:picMk id="5" creationId="{9291491F-A9EB-B6C5-9DAA-452FD5DA6B23}"/>
          </ac:picMkLst>
        </pc:picChg>
      </pc:sldChg>
      <pc:sldChg chg="addSp delSp modSp new mod">
        <pc:chgData name="德臻 李" userId="8ebdab2f0b834609" providerId="LiveId" clId="{291E4B13-82EA-4F05-854B-BE5B03211087}" dt="2024-06-08T10:45:15.275" v="5670" actId="1076"/>
        <pc:sldMkLst>
          <pc:docMk/>
          <pc:sldMk cId="2440324507" sldId="269"/>
        </pc:sldMkLst>
        <pc:spChg chg="del">
          <ac:chgData name="德臻 李" userId="8ebdab2f0b834609" providerId="LiveId" clId="{291E4B13-82EA-4F05-854B-BE5B03211087}" dt="2024-06-08T08:57:48.986" v="4483" actId="478"/>
          <ac:spMkLst>
            <pc:docMk/>
            <pc:sldMk cId="2440324507" sldId="269"/>
            <ac:spMk id="2" creationId="{FB985ABA-99F2-FAC6-BF5A-B1FD329A187C}"/>
          </ac:spMkLst>
        </pc:spChg>
        <pc:spChg chg="del">
          <ac:chgData name="德臻 李" userId="8ebdab2f0b834609" providerId="LiveId" clId="{291E4B13-82EA-4F05-854B-BE5B03211087}" dt="2024-06-08T08:57:48.986" v="4483" actId="478"/>
          <ac:spMkLst>
            <pc:docMk/>
            <pc:sldMk cId="2440324507" sldId="269"/>
            <ac:spMk id="3" creationId="{80056EB3-D4A1-9567-486B-0C8BF9D32F12}"/>
          </ac:spMkLst>
        </pc:spChg>
        <pc:spChg chg="add mod">
          <ac:chgData name="德臻 李" userId="8ebdab2f0b834609" providerId="LiveId" clId="{291E4B13-82EA-4F05-854B-BE5B03211087}" dt="2024-06-08T08:58:15.748" v="4524" actId="20577"/>
          <ac:spMkLst>
            <pc:docMk/>
            <pc:sldMk cId="2440324507" sldId="269"/>
            <ac:spMk id="6" creationId="{8B249D54-9F7C-8170-1A92-009E5D7D2674}"/>
          </ac:spMkLst>
        </pc:spChg>
        <pc:picChg chg="add mod">
          <ac:chgData name="德臻 李" userId="8ebdab2f0b834609" providerId="LiveId" clId="{291E4B13-82EA-4F05-854B-BE5B03211087}" dt="2024-06-08T10:45:15.275" v="5670" actId="1076"/>
          <ac:picMkLst>
            <pc:docMk/>
            <pc:sldMk cId="2440324507" sldId="269"/>
            <ac:picMk id="5" creationId="{45FF4904-5F17-231F-C005-B5DC8541C144}"/>
          </ac:picMkLst>
        </pc:picChg>
      </pc:sldChg>
      <pc:sldChg chg="addSp delSp modSp new mod">
        <pc:chgData name="德臻 李" userId="8ebdab2f0b834609" providerId="LiveId" clId="{291E4B13-82EA-4F05-854B-BE5B03211087}" dt="2024-06-08T09:00:46.891" v="4570" actId="1076"/>
        <pc:sldMkLst>
          <pc:docMk/>
          <pc:sldMk cId="2962835987" sldId="270"/>
        </pc:sldMkLst>
        <pc:spChg chg="del">
          <ac:chgData name="德臻 李" userId="8ebdab2f0b834609" providerId="LiveId" clId="{291E4B13-82EA-4F05-854B-BE5B03211087}" dt="2024-06-08T08:59:16.758" v="4529" actId="478"/>
          <ac:spMkLst>
            <pc:docMk/>
            <pc:sldMk cId="2962835987" sldId="270"/>
            <ac:spMk id="2" creationId="{BE9EE3DE-612B-1CD7-2740-34AAB84AF082}"/>
          </ac:spMkLst>
        </pc:spChg>
        <pc:spChg chg="del">
          <ac:chgData name="德臻 李" userId="8ebdab2f0b834609" providerId="LiveId" clId="{291E4B13-82EA-4F05-854B-BE5B03211087}" dt="2024-06-08T08:59:16.758" v="4529" actId="478"/>
          <ac:spMkLst>
            <pc:docMk/>
            <pc:sldMk cId="2962835987" sldId="270"/>
            <ac:spMk id="3" creationId="{E1235882-FE1A-7769-2B95-5398B39DCB10}"/>
          </ac:spMkLst>
        </pc:spChg>
        <pc:spChg chg="add mod">
          <ac:chgData name="德臻 李" userId="8ebdab2f0b834609" providerId="LiveId" clId="{291E4B13-82EA-4F05-854B-BE5B03211087}" dt="2024-06-08T08:59:39.928" v="4554" actId="14100"/>
          <ac:spMkLst>
            <pc:docMk/>
            <pc:sldMk cId="2962835987" sldId="270"/>
            <ac:spMk id="6" creationId="{03D70500-7E46-F4C1-B197-ADE993FC3E3F}"/>
          </ac:spMkLst>
        </pc:spChg>
        <pc:picChg chg="add mod ord">
          <ac:chgData name="德臻 李" userId="8ebdab2f0b834609" providerId="LiveId" clId="{291E4B13-82EA-4F05-854B-BE5B03211087}" dt="2024-06-08T09:00:46.891" v="4570" actId="1076"/>
          <ac:picMkLst>
            <pc:docMk/>
            <pc:sldMk cId="2962835987" sldId="270"/>
            <ac:picMk id="5" creationId="{E50F781D-985C-1E6E-8058-73C29C8AF0F7}"/>
          </ac:picMkLst>
        </pc:picChg>
        <pc:picChg chg="add del">
          <ac:chgData name="德臻 李" userId="8ebdab2f0b834609" providerId="LiveId" clId="{291E4B13-82EA-4F05-854B-BE5B03211087}" dt="2024-06-08T09:00:09.457" v="4559" actId="22"/>
          <ac:picMkLst>
            <pc:docMk/>
            <pc:sldMk cId="2962835987" sldId="270"/>
            <ac:picMk id="8" creationId="{BF5B83F0-88BB-BC3A-6442-C126E56FEAAF}"/>
          </ac:picMkLst>
        </pc:picChg>
        <pc:picChg chg="add del">
          <ac:chgData name="德臻 李" userId="8ebdab2f0b834609" providerId="LiveId" clId="{291E4B13-82EA-4F05-854B-BE5B03211087}" dt="2024-06-08T09:00:08.779" v="4558" actId="22"/>
          <ac:picMkLst>
            <pc:docMk/>
            <pc:sldMk cId="2962835987" sldId="270"/>
            <ac:picMk id="10" creationId="{0BD58D8B-394C-D873-E86F-F813EF005A28}"/>
          </ac:picMkLst>
        </pc:picChg>
        <pc:picChg chg="add mod">
          <ac:chgData name="德臻 李" userId="8ebdab2f0b834609" providerId="LiveId" clId="{291E4B13-82EA-4F05-854B-BE5B03211087}" dt="2024-06-08T09:00:18.686" v="4563" actId="1076"/>
          <ac:picMkLst>
            <pc:docMk/>
            <pc:sldMk cId="2962835987" sldId="270"/>
            <ac:picMk id="12" creationId="{2F88B42C-6705-CFFF-97D2-909E188DBB1E}"/>
          </ac:picMkLst>
        </pc:picChg>
      </pc:sldChg>
      <pc:sldChg chg="addSp modSp add mod ord">
        <pc:chgData name="德臻 李" userId="8ebdab2f0b834609" providerId="LiveId" clId="{291E4B13-82EA-4F05-854B-BE5B03211087}" dt="2024-06-08T09:50:54.377" v="5292" actId="20577"/>
        <pc:sldMkLst>
          <pc:docMk/>
          <pc:sldMk cId="3040027603" sldId="271"/>
        </pc:sldMkLst>
        <pc:spChg chg="add">
          <ac:chgData name="德臻 李" userId="8ebdab2f0b834609" providerId="LiveId" clId="{291E4B13-82EA-4F05-854B-BE5B03211087}" dt="2024-06-08T09:44:56.004" v="5275"/>
          <ac:spMkLst>
            <pc:docMk/>
            <pc:sldMk cId="3040027603" sldId="271"/>
            <ac:spMk id="2" creationId="{2A4625CA-2C24-ED48-5C1D-EB1A5B077E6D}"/>
          </ac:spMkLst>
        </pc:spChg>
        <pc:spChg chg="mod">
          <ac:chgData name="德臻 李" userId="8ebdab2f0b834609" providerId="LiveId" clId="{291E4B13-82EA-4F05-854B-BE5B03211087}" dt="2024-06-08T09:50:54.377" v="5292" actId="20577"/>
          <ac:spMkLst>
            <pc:docMk/>
            <pc:sldMk cId="3040027603" sldId="271"/>
            <ac:spMk id="5" creationId="{72B18FF9-E4C7-C6E8-34CD-1D89B19D1C70}"/>
          </ac:spMkLst>
        </pc:spChg>
        <pc:spChg chg="mod">
          <ac:chgData name="德臻 李" userId="8ebdab2f0b834609" providerId="LiveId" clId="{291E4B13-82EA-4F05-854B-BE5B03211087}" dt="2024-06-08T09:25:40.648" v="4643" actId="14100"/>
          <ac:spMkLst>
            <pc:docMk/>
            <pc:sldMk cId="3040027603" sldId="271"/>
            <ac:spMk id="6" creationId="{D354064E-29F8-28F4-98F8-A858FA71BE70}"/>
          </ac:spMkLst>
        </pc:spChg>
        <pc:picChg chg="add mod">
          <ac:chgData name="德臻 李" userId="8ebdab2f0b834609" providerId="LiveId" clId="{291E4B13-82EA-4F05-854B-BE5B03211087}" dt="2024-06-08T09:45:22.467" v="5280" actId="1076"/>
          <ac:picMkLst>
            <pc:docMk/>
            <pc:sldMk cId="3040027603" sldId="271"/>
            <ac:picMk id="3" creationId="{719A37A6-9CC6-38B1-AE30-E3766031447C}"/>
          </ac:picMkLst>
        </pc:picChg>
        <pc:picChg chg="add mod">
          <ac:chgData name="德臻 李" userId="8ebdab2f0b834609" providerId="LiveId" clId="{291E4B13-82EA-4F05-854B-BE5B03211087}" dt="2024-06-08T09:45:27.835" v="5281" actId="1076"/>
          <ac:picMkLst>
            <pc:docMk/>
            <pc:sldMk cId="3040027603" sldId="271"/>
            <ac:picMk id="1026" creationId="{79AFE399-87BB-BA04-DC21-434647BCC4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8B512-A8A9-4D8E-9AFA-A4EAAB65F5B6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2E098-6F6B-4136-ABC5-D886642FCC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35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E098-6F6B-4136-ABC5-D886642FCC2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E098-6F6B-4136-ABC5-D886642FCC2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04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2E098-6F6B-4136-ABC5-D886642FCC2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96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F3AC7-5B72-B8FD-039E-7C7B89EE5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F1372B-2136-53F6-F6E0-237EA50E0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26EED-F692-181E-ADFB-E67C6BD0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B5E851-F9A7-AFDE-5ED6-34CAEC04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59D36-16C2-CC76-A21C-D6691C3B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79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435C2-5B21-9D67-E9C2-4CBE05E5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2D0622-C05A-91A2-5767-9FAEA7A59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1C811-BD80-BB30-E4AA-9E3175AA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8C867F-29AC-5E5D-85CD-21ED5BDA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D62F7D-71C9-3A63-9A9B-C6D06C19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0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351F942-6D15-130F-B53E-036C296D0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EC2C26-2A0E-94CC-9D32-359600867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363B6B-9D59-8D5F-0992-D01F7AA1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6505B-320D-87CA-8FDF-E9F29BF2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AA0D4-33DC-C102-6EDE-D0AEE03F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1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51BAD-2453-83D4-0131-6B0C384B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1D673-99AD-54F6-933B-ED04E6E5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3B2309-AAB6-5B89-AB45-24DA125A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1E3B77-82DF-9B56-C477-C98CB7C2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8FDC8-20F1-312D-D458-3F7BD92A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E6118-5D97-0616-53B7-7222F4F9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F498DB-E5D1-5149-DD3E-6C43D552B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6F0ADF-38CB-C45F-8BD8-9E52B8BB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8EAD5F-7890-03E0-E773-81B22B7C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571253-D54B-B266-F7B1-A6311011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36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C2C4A-8DEB-7DC4-D649-549924D9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BA62B-8E45-94AF-B5F0-F28747EBA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9FFCA9-F838-63EF-6285-F79BA3936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A903BF-CCA4-2D2A-65CF-32BF2056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0D5750-E6A3-424C-C534-D9211E58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F2F64A-D4AF-4E0B-4774-DC805EC2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4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40A43-7F0A-6DFE-0D81-7F2847EF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03CB80-43C5-7B25-4BED-5A94127EE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9C6AC8-D47C-8D37-E4C5-B732B7C5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531559-A98D-D0A4-B699-353A8B88E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D1DBA3-3441-0D8E-DB38-D0EFBCBEE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934051-E93B-AB16-3EDD-C2D6BE73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149190-340D-DCDA-BC63-10862827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9A550A-FB23-79A0-7366-CA01BEC7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5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7BC32-747D-DAEC-C74D-2581E444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EE30B2-D055-B99A-B3EB-1180B840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60006B-4788-928E-28F9-060866F0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FC5371-1536-A76D-BB41-FFA65584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15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A513D6-F939-0EF7-759C-5EED28B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49B4D5-3337-42D0-E4D9-A3AEF53C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2C38B1-2E43-7DD6-24CE-BA6024A1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9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BE3E4-4782-0594-1F66-257D0C73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6AE42F-A9D4-7E65-2582-976FBA0F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1C0B88-8FFF-39F3-78F6-3D6352A87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8FFBAD-3270-8E96-F9E1-DCE8D0C5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72DFED-864F-2B5E-4EA2-CB964310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F82FEB-3E24-1C54-A54C-02E55481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98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A8265-BFF6-7E6C-9852-64A26939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C0A6DE-4E08-9847-6911-84039D15E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99B76A-68F6-E4D3-4AAE-89A65D161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2ACEBF-A1C9-03DA-F29C-ECB9D6BF3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75E951-AE4A-D702-D91D-241A5569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58089E-F1BD-4042-7A00-06AE2148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9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C62B3B-80F8-9F7D-9B1F-02903D4D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09B5B3-44AA-8EFA-10E5-4FCE780FA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D75D4-6E44-1EF0-4340-2BA9A4D49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31DBC6-E882-4DDB-8601-6A7E3A6D18DF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AAA28-E0B8-7AD5-7D82-BF7A3B718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58FCE-9698-A790-1E50-70FA06FD7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5A359B-38A8-4FD8-9812-5A069998D2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49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5CD7D5-0D84-CD11-73F6-4824B160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71" y="1611663"/>
            <a:ext cx="10982058" cy="24694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C99010-6D72-89CE-7190-520F7C63E131}"/>
              </a:ext>
            </a:extLst>
          </p:cNvPr>
          <p:cNvSpPr txBox="1"/>
          <p:nvPr/>
        </p:nvSpPr>
        <p:spPr>
          <a:xfrm>
            <a:off x="5238691" y="4081130"/>
            <a:ext cx="171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CVPR 2024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732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FE0FF8-C1A0-E5B3-5EA6-9103DD47BC2C}"/>
              </a:ext>
            </a:extLst>
          </p:cNvPr>
          <p:cNvSpPr txBox="1"/>
          <p:nvPr/>
        </p:nvSpPr>
        <p:spPr>
          <a:xfrm>
            <a:off x="226827" y="538716"/>
            <a:ext cx="180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01A740-268B-522D-AED8-47852C0A3D31}"/>
              </a:ext>
            </a:extLst>
          </p:cNvPr>
          <p:cNvSpPr txBox="1"/>
          <p:nvPr/>
        </p:nvSpPr>
        <p:spPr>
          <a:xfrm>
            <a:off x="1162494" y="1125269"/>
            <a:ext cx="10221432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预训练数据集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/>
              <a:t>BTCV </a:t>
            </a:r>
            <a:r>
              <a:rPr lang="zh-CN" altLang="en-US" b="1" dirty="0"/>
              <a:t>、</a:t>
            </a:r>
            <a:r>
              <a:rPr lang="en-US" altLang="zh-CN" b="1" dirty="0"/>
              <a:t>TCIA Covid19</a:t>
            </a:r>
            <a:r>
              <a:rPr lang="zh-CN" altLang="en-US" b="1" dirty="0"/>
              <a:t>、 </a:t>
            </a:r>
            <a:r>
              <a:rPr lang="en-US" altLang="zh-CN" b="1" dirty="0"/>
              <a:t>LUNA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共</a:t>
            </a:r>
            <a:r>
              <a:rPr lang="en-US" altLang="zh-CN" b="1" dirty="0"/>
              <a:t>1.6k CT</a:t>
            </a:r>
            <a:r>
              <a:rPr lang="zh-CN" altLang="en-US" b="1" dirty="0"/>
              <a:t>影像</a:t>
            </a:r>
            <a:r>
              <a:rPr lang="en-US" altLang="zh-CN" b="1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下游任务数据集</a:t>
            </a:r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D8CCF6-1E84-164F-94E9-3264E72A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9" y="2858356"/>
            <a:ext cx="6255071" cy="34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7A64271-ADA0-A32C-F082-68AC4752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829"/>
            <a:ext cx="12192000" cy="62701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6A059C-49B9-8820-524C-FF2DE4D01E14}"/>
              </a:ext>
            </a:extLst>
          </p:cNvPr>
          <p:cNvSpPr txBox="1"/>
          <p:nvPr/>
        </p:nvSpPr>
        <p:spPr>
          <a:xfrm>
            <a:off x="177211" y="147259"/>
            <a:ext cx="6103087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/>
              <a:t>BTCV</a:t>
            </a:r>
            <a:r>
              <a:rPr lang="zh-CN" altLang="en-US" b="1" dirty="0"/>
              <a:t>数据集（使用</a:t>
            </a:r>
            <a:r>
              <a:rPr lang="en-US" altLang="zh-CN" b="1" dirty="0"/>
              <a:t>BTCV</a:t>
            </a:r>
            <a:r>
              <a:rPr lang="zh-CN" altLang="en-US" b="1" dirty="0"/>
              <a:t>和</a:t>
            </a:r>
            <a:r>
              <a:rPr lang="en-US" altLang="zh-CN" b="1" dirty="0"/>
              <a:t>TCIA Covid19</a:t>
            </a:r>
            <a:r>
              <a:rPr lang="zh-CN" altLang="en-US" b="1" dirty="0"/>
              <a:t>数据集预训练）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54333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3D70500-7E46-F4C1-B197-ADE993FC3E3F}"/>
              </a:ext>
            </a:extLst>
          </p:cNvPr>
          <p:cNvSpPr txBox="1"/>
          <p:nvPr/>
        </p:nvSpPr>
        <p:spPr>
          <a:xfrm>
            <a:off x="177211" y="147259"/>
            <a:ext cx="1923259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跨数据集比较</a:t>
            </a:r>
            <a:endParaRPr lang="en-US" altLang="zh-CN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88B42C-6705-CFFF-97D2-909E188D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11" y="700976"/>
            <a:ext cx="5519661" cy="57343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0F781D-985C-1E6E-8058-73C29C8A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8" y="700976"/>
            <a:ext cx="6554232" cy="58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3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FF4904-5F17-231F-C005-B5DC8541C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1" y="791804"/>
            <a:ext cx="7428669" cy="40849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249D54-9F7C-8170-1A92-009E5D7D2674}"/>
              </a:ext>
            </a:extLst>
          </p:cNvPr>
          <p:cNvSpPr txBox="1"/>
          <p:nvPr/>
        </p:nvSpPr>
        <p:spPr>
          <a:xfrm>
            <a:off x="177211" y="147259"/>
            <a:ext cx="6103087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与 </a:t>
            </a:r>
            <a:r>
              <a:rPr lang="en-US" altLang="zh-CN" b="1" dirty="0"/>
              <a:t>SOTA </a:t>
            </a:r>
            <a:r>
              <a:rPr lang="zh-CN" altLang="en-US" b="1" dirty="0"/>
              <a:t>比较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440324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C0140E2-212F-E50B-8CFA-06A5AC097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415"/>
            <a:ext cx="12192000" cy="41150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EC0A86-8526-DABA-F5CE-17B4F88A2CFC}"/>
              </a:ext>
            </a:extLst>
          </p:cNvPr>
          <p:cNvSpPr txBox="1"/>
          <p:nvPr/>
        </p:nvSpPr>
        <p:spPr>
          <a:xfrm>
            <a:off x="177211" y="147259"/>
            <a:ext cx="6103087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下游任务的可视化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000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91491F-A9EB-B6C5-9DAA-452FD5DA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2" y="3235342"/>
            <a:ext cx="6153466" cy="28322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FDE783-8694-7E18-0923-BBCC28C0574E}"/>
              </a:ext>
            </a:extLst>
          </p:cNvPr>
          <p:cNvSpPr txBox="1"/>
          <p:nvPr/>
        </p:nvSpPr>
        <p:spPr>
          <a:xfrm>
            <a:off x="177211" y="147259"/>
            <a:ext cx="6103087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消融实验</a:t>
            </a:r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AC1ED7-3491-4D46-ACE4-99569DB0A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73" y="818305"/>
            <a:ext cx="6102664" cy="21845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C1EDA7-792F-FAB2-C837-4F699C6E3045}"/>
              </a:ext>
            </a:extLst>
          </p:cNvPr>
          <p:cNvSpPr txBox="1"/>
          <p:nvPr/>
        </p:nvSpPr>
        <p:spPr>
          <a:xfrm>
            <a:off x="7136296" y="818305"/>
            <a:ext cx="3975652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由于 </a:t>
            </a:r>
            <a:r>
              <a:rPr lang="en-US" altLang="zh-CN" b="1" dirty="0"/>
              <a:t>Z </a:t>
            </a:r>
            <a:r>
              <a:rPr lang="zh-CN" altLang="en-US" b="1" dirty="0"/>
              <a:t>方向的</a:t>
            </a:r>
            <a:r>
              <a:rPr lang="en-US" altLang="zh-CN" b="1" dirty="0"/>
              <a:t>ROI</a:t>
            </a:r>
            <a:r>
              <a:rPr lang="zh-CN" altLang="en-US" b="1" dirty="0"/>
              <a:t>大小不一致，因此在 </a:t>
            </a:r>
            <a:r>
              <a:rPr lang="en-US" altLang="zh-CN" b="1" dirty="0"/>
              <a:t>Z </a:t>
            </a:r>
            <a:r>
              <a:rPr lang="zh-CN" altLang="en-US" b="1" dirty="0"/>
              <a:t>方向上裁剪多个基数是不切实际的，因为必须在裁剪后调整体积大小，这将导致不一致的体积尺度。</a:t>
            </a:r>
          </a:p>
        </p:txBody>
      </p:sp>
    </p:spTree>
    <p:extLst>
      <p:ext uri="{BB962C8B-B14F-4D97-AF65-F5344CB8AC3E}">
        <p14:creationId xmlns:p14="http://schemas.microsoft.com/office/powerpoint/2010/main" val="192829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C23D0B-6416-994D-52FF-A87CDA3F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12" y="0"/>
            <a:ext cx="10381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0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B18FF9-E4C7-C6E8-34CD-1D89B19D1C70}"/>
              </a:ext>
            </a:extLst>
          </p:cNvPr>
          <p:cNvSpPr txBox="1"/>
          <p:nvPr/>
        </p:nvSpPr>
        <p:spPr>
          <a:xfrm>
            <a:off x="949842" y="1168344"/>
            <a:ext cx="5947916" cy="503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生成型（</a:t>
            </a:r>
            <a:r>
              <a:rPr lang="en-US" altLang="zh-CN" b="1" dirty="0"/>
              <a:t>Generative</a:t>
            </a:r>
            <a:r>
              <a:rPr lang="zh-CN" altLang="en-US" b="1" dirty="0"/>
              <a:t>，常用于 </a:t>
            </a:r>
            <a:r>
              <a:rPr lang="en-US" altLang="zh-CN" b="1" dirty="0"/>
              <a:t>NLP</a:t>
            </a:r>
            <a:r>
              <a:rPr lang="zh-CN" altLang="en-US" b="1" dirty="0"/>
              <a:t>，通常为 </a:t>
            </a:r>
            <a:r>
              <a:rPr lang="en-US" altLang="zh-CN" b="1" dirty="0"/>
              <a:t>MAE </a:t>
            </a:r>
            <a:r>
              <a:rPr lang="zh-CN" altLang="en-US" b="1" dirty="0"/>
              <a:t>类型）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遮住输入的一部分，让模型预测这遮住的部分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/>
              <a:t>MAE</a:t>
            </a:r>
            <a:r>
              <a:rPr lang="zh-CN" altLang="en-US" b="1" dirty="0"/>
              <a:t>，</a:t>
            </a:r>
            <a:r>
              <a:rPr lang="en-US" altLang="zh-CN" b="1" dirty="0"/>
              <a:t>Masked Autoencoders</a:t>
            </a:r>
            <a:r>
              <a:rPr lang="zh-CN" altLang="en-US" b="1" dirty="0"/>
              <a:t>（</a:t>
            </a:r>
            <a:r>
              <a:rPr lang="en-US" altLang="zh-CN" b="1" dirty="0"/>
              <a:t>CVPR 2024</a:t>
            </a:r>
            <a:r>
              <a:rPr lang="zh-CN" altLang="en-US" b="1" dirty="0"/>
              <a:t>）</a:t>
            </a:r>
            <a:r>
              <a:rPr lang="en-US" altLang="zh-CN" b="1" dirty="0"/>
              <a:t> </a:t>
            </a:r>
          </a:p>
          <a:p>
            <a:pPr lvl="1">
              <a:lnSpc>
                <a:spcPct val="150000"/>
              </a:lnSpc>
            </a:pPr>
            <a:endParaRPr lang="en-US" altLang="zh-CN" b="1" dirty="0"/>
          </a:p>
          <a:p>
            <a:pPr lvl="1">
              <a:lnSpc>
                <a:spcPct val="150000"/>
              </a:lnSpc>
            </a:pP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对比型（</a:t>
            </a:r>
            <a:r>
              <a:rPr lang="en-US" altLang="zh-CN" b="1" dirty="0"/>
              <a:t>Contrastive</a:t>
            </a:r>
            <a:r>
              <a:rPr lang="zh-CN" altLang="en-US" b="1" dirty="0"/>
              <a:t>，常用于 </a:t>
            </a:r>
            <a:r>
              <a:rPr lang="en-US" altLang="zh-CN" b="1" dirty="0"/>
              <a:t>CV</a:t>
            </a:r>
            <a:r>
              <a:rPr lang="zh-CN" altLang="en-US" b="1" dirty="0"/>
              <a:t>，架构一般为孪生神经网络）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通过数据增强创造正样本，同一批次其他数据为负样本，通过最大化与正样本相似度，最小化与负样本相似度进行预训练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/>
              <a:t>MoCo</a:t>
            </a:r>
            <a:r>
              <a:rPr lang="zh-CN" altLang="en-US" b="1" dirty="0"/>
              <a:t>，</a:t>
            </a:r>
            <a:r>
              <a:rPr lang="en-US" altLang="zh-CN" b="1" dirty="0"/>
              <a:t>Momentum Contrast</a:t>
            </a:r>
            <a:r>
              <a:rPr lang="zh-CN" altLang="en-US" b="1" dirty="0"/>
              <a:t>（</a:t>
            </a:r>
            <a:r>
              <a:rPr lang="en-US" altLang="zh-CN" b="1" dirty="0"/>
              <a:t>CVPR2020</a:t>
            </a:r>
            <a:r>
              <a:rPr lang="zh-CN" altLang="en-US" b="1" dirty="0"/>
              <a:t>，</a:t>
            </a:r>
            <a:r>
              <a:rPr lang="en-US" altLang="zh-CN" b="1" dirty="0"/>
              <a:t>ICCV 2021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54064E-29F8-28F4-98F8-A858FA71BE70}"/>
              </a:ext>
            </a:extLst>
          </p:cNvPr>
          <p:cNvSpPr txBox="1"/>
          <p:nvPr/>
        </p:nvSpPr>
        <p:spPr>
          <a:xfrm>
            <a:off x="226826" y="538716"/>
            <a:ext cx="224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自监督学习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AFE399-87BB-BA04-DC21-434647BCC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929" y="84069"/>
            <a:ext cx="5125071" cy="293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9A37A6-9CC6-38B1-AE30-E3766031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758" y="3019281"/>
            <a:ext cx="2979871" cy="38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2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6F2965-D33D-40CD-BEEB-A4DE0EEC8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29"/>
          <a:stretch/>
        </p:blipFill>
        <p:spPr>
          <a:xfrm>
            <a:off x="0" y="1171602"/>
            <a:ext cx="12192000" cy="294658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0291F12-1EA2-D242-1345-CF8C80A7972E}"/>
              </a:ext>
            </a:extLst>
          </p:cNvPr>
          <p:cNvSpPr txBox="1"/>
          <p:nvPr/>
        </p:nvSpPr>
        <p:spPr>
          <a:xfrm>
            <a:off x="226827" y="538716"/>
            <a:ext cx="144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对比学习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6A3F06-AEC0-8654-3034-EAFB0F2C684C}"/>
              </a:ext>
            </a:extLst>
          </p:cNvPr>
          <p:cNvSpPr txBox="1"/>
          <p:nvPr/>
        </p:nvSpPr>
        <p:spPr>
          <a:xfrm>
            <a:off x="1162493" y="4286693"/>
            <a:ext cx="10936741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实例级：学习对通过不同数据增强或扰动的输入图像进行转换，比较彼此特征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原型级：为每个对比图像生成原型，然后进行对比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/>
              <a:t>DeepCluster</a:t>
            </a:r>
            <a:r>
              <a:rPr lang="zh-CN" altLang="en-US" b="1" dirty="0"/>
              <a:t>：在整个数据集上进行在线聚类，</a:t>
            </a:r>
            <a:r>
              <a:rPr lang="zh-CN" altLang="en-US" b="1" dirty="0">
                <a:solidFill>
                  <a:srgbClr val="FF0000"/>
                </a:solidFill>
              </a:rPr>
              <a:t>面对大型数据集时耗时久</a:t>
            </a:r>
            <a:r>
              <a:rPr lang="zh-CN" altLang="en-US" b="1" dirty="0"/>
              <a:t>；（</a:t>
            </a:r>
            <a:r>
              <a:rPr lang="en-US" altLang="zh-CN" b="1" dirty="0" err="1"/>
              <a:t>JawSaW</a:t>
            </a:r>
            <a:r>
              <a:rPr lang="en-US" altLang="zh-CN" b="1" dirty="0"/>
              <a:t>, CVPR 2021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随机初始化：通过反向传播初始化一组原型，然后在训练过程中更新，但是</a:t>
            </a:r>
            <a:r>
              <a:rPr lang="zh-CN" altLang="en-US" b="1" dirty="0">
                <a:solidFill>
                  <a:srgbClr val="FF0000"/>
                </a:solidFill>
              </a:rPr>
              <a:t>无法保证这些原型可以在训练期间正常更新</a:t>
            </a:r>
            <a:r>
              <a:rPr lang="zh-CN" altLang="en-US" b="1" dirty="0"/>
              <a:t>。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57044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B18FF9-E4C7-C6E8-34CD-1D89B19D1C70}"/>
              </a:ext>
            </a:extLst>
          </p:cNvPr>
          <p:cNvSpPr txBox="1"/>
          <p:nvPr/>
        </p:nvSpPr>
        <p:spPr>
          <a:xfrm>
            <a:off x="949841" y="1168344"/>
            <a:ext cx="7803219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/>
              <a:t>PCRL</a:t>
            </a:r>
            <a:r>
              <a:rPr lang="zh-CN" altLang="en-US" b="1" dirty="0"/>
              <a:t>（</a:t>
            </a:r>
            <a:r>
              <a:rPr lang="en-US" altLang="zh-CN" b="1" dirty="0"/>
              <a:t>ICCV 2021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在对比学习基础上同时引入编解码架构重建原图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/>
              <a:t>GVSL</a:t>
            </a:r>
            <a:r>
              <a:rPr lang="zh-CN" altLang="en-US" b="1" dirty="0"/>
              <a:t>（</a:t>
            </a:r>
            <a:r>
              <a:rPr lang="en-US" altLang="zh-CN" b="1" dirty="0"/>
              <a:t>CVPR 2023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54064E-29F8-28F4-98F8-A858FA71BE70}"/>
              </a:ext>
            </a:extLst>
          </p:cNvPr>
          <p:cNvSpPr txBox="1"/>
          <p:nvPr/>
        </p:nvSpPr>
        <p:spPr>
          <a:xfrm>
            <a:off x="226827" y="538716"/>
            <a:ext cx="271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医学图像</a:t>
            </a:r>
            <a:r>
              <a:rPr lang="en-US" altLang="zh-CN" sz="2400" b="1" dirty="0"/>
              <a:t>SSL</a:t>
            </a:r>
            <a:r>
              <a:rPr lang="zh-CN" altLang="en-US" sz="2400" b="1" dirty="0"/>
              <a:t>方法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E6683C-7383-933A-1C8F-CD6AA0CF5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t="10429" r="14030" b="7826"/>
          <a:stretch/>
        </p:blipFill>
        <p:spPr bwMode="auto">
          <a:xfrm>
            <a:off x="7421216" y="58474"/>
            <a:ext cx="4622699" cy="221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A576C1-060B-94AD-B4BE-72A205B6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58" y="2531112"/>
            <a:ext cx="6865727" cy="3498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D5E8EF-3C5D-EC83-1693-D33714C50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921" y="2546916"/>
            <a:ext cx="8466983" cy="340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D657DC-ADC0-ABF4-6579-510EC8B7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244" y="1465036"/>
            <a:ext cx="6045511" cy="17590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BEAAD5-EB8B-5838-3124-A1AE91C500D5}"/>
              </a:ext>
            </a:extLst>
          </p:cNvPr>
          <p:cNvSpPr txBox="1"/>
          <p:nvPr/>
        </p:nvSpPr>
        <p:spPr>
          <a:xfrm>
            <a:off x="1345093" y="3429000"/>
            <a:ext cx="9849909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预训练中缺乏高级语义，严重阻碍了下有任务的性能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</a:rPr>
              <a:t>自然图像中不同对象的几何位置并不是特别一致</a:t>
            </a:r>
            <a:r>
              <a:rPr lang="zh-CN" altLang="en-US" b="1" dirty="0"/>
              <a:t>，难以通过视觉有效地学习一致的位置表示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/>
              <a:t>3D</a:t>
            </a:r>
            <a:r>
              <a:rPr lang="zh-CN" altLang="en-US" b="1" dirty="0"/>
              <a:t>医学影像包含相对一致的上下文信息，即不同器官之间的一致几何关系和形状特征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这些一致的几何关系为预训练提供了思路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本文将上下文位置预测作为前置任务，将器官位置先验信息编码到模型表示中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29543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B1FEAE-83E5-9F29-EC7B-D059E9D6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237"/>
            <a:ext cx="12192000" cy="59755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724874-4C91-4718-14D4-A83CF444A35D}"/>
              </a:ext>
            </a:extLst>
          </p:cNvPr>
          <p:cNvSpPr txBox="1"/>
          <p:nvPr/>
        </p:nvSpPr>
        <p:spPr>
          <a:xfrm>
            <a:off x="226827" y="538716"/>
            <a:ext cx="335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本文方法</a:t>
            </a:r>
          </a:p>
        </p:txBody>
      </p:sp>
    </p:spTree>
    <p:extLst>
      <p:ext uri="{BB962C8B-B14F-4D97-AF65-F5344CB8AC3E}">
        <p14:creationId xmlns:p14="http://schemas.microsoft.com/office/powerpoint/2010/main" val="184438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3DEA7E-F7ED-2CF6-538F-D5CF46719149}"/>
              </a:ext>
            </a:extLst>
          </p:cNvPr>
          <p:cNvSpPr txBox="1"/>
          <p:nvPr/>
        </p:nvSpPr>
        <p:spPr>
          <a:xfrm>
            <a:off x="226827" y="538716"/>
            <a:ext cx="335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位置预测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2F6F86-5033-D8DA-49F3-F51F27849E41}"/>
              </a:ext>
            </a:extLst>
          </p:cNvPr>
          <p:cNvSpPr txBox="1"/>
          <p:nvPr/>
        </p:nvSpPr>
        <p:spPr>
          <a:xfrm>
            <a:off x="1162494" y="1125269"/>
            <a:ext cx="10221432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计算随机裁剪与原型的余弦相似度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53A60F-5242-DACD-66F4-C4E2BB4B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465" y="1715797"/>
            <a:ext cx="5167065" cy="9525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94A810B-72C9-6CAB-6AAC-1C4BDC7FC320}"/>
              </a:ext>
            </a:extLst>
          </p:cNvPr>
          <p:cNvSpPr txBox="1"/>
          <p:nvPr/>
        </p:nvSpPr>
        <p:spPr>
          <a:xfrm>
            <a:off x="1162494" y="2560393"/>
            <a:ext cx="10221432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直观上相似度越大则二者重合程度越大，即可以将相似度与位置信息关联起来，更加直观</a:t>
            </a:r>
            <a:endParaRPr lang="en-US" altLang="zh-CN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25F368-CEA1-F477-3D98-49C3659F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94" y="3026033"/>
            <a:ext cx="4933506" cy="30088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7F923D-6C33-2A7D-B969-EB746E533E22}"/>
              </a:ext>
            </a:extLst>
          </p:cNvPr>
          <p:cNvSpPr txBox="1"/>
          <p:nvPr/>
        </p:nvSpPr>
        <p:spPr>
          <a:xfrm>
            <a:off x="6096000" y="3026033"/>
            <a:ext cx="528792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标签：根据随即裁剪与基底之间的重叠区域计算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根据上述标签</a:t>
            </a:r>
            <a:r>
              <a:rPr lang="en-US" altLang="zh-CN" b="1" dirty="0"/>
              <a:t>y</a:t>
            </a:r>
            <a:r>
              <a:rPr lang="zh-CN" altLang="en-US" b="1" dirty="0"/>
              <a:t>和余弦相似度</a:t>
            </a:r>
            <a:r>
              <a:rPr lang="en-US" altLang="zh-CN" b="1" dirty="0"/>
              <a:t>l</a:t>
            </a:r>
            <a:r>
              <a:rPr lang="zh-CN" altLang="en-US" b="1" dirty="0"/>
              <a:t>之间的距离来监督模型训练</a:t>
            </a:r>
            <a:endParaRPr lang="en-US" altLang="zh-CN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A81C058-2F98-7DA0-948B-C5006F39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325" y="4356488"/>
            <a:ext cx="3069004" cy="5911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809B0C0-B075-455A-D54A-E6BA4DA78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325" y="5091645"/>
            <a:ext cx="3238666" cy="8001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0EF0B1-E813-2D06-7598-56B51DE46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897" y="133102"/>
            <a:ext cx="4390221" cy="22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530B22-DB21-5A2E-8E6B-74B2D64C4ECF}"/>
              </a:ext>
            </a:extLst>
          </p:cNvPr>
          <p:cNvSpPr txBox="1"/>
          <p:nvPr/>
        </p:nvSpPr>
        <p:spPr>
          <a:xfrm>
            <a:off x="226827" y="538716"/>
            <a:ext cx="180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对比正则化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E5730C-9A12-AAAD-2BF2-B98765605A46}"/>
              </a:ext>
            </a:extLst>
          </p:cNvPr>
          <p:cNvSpPr txBox="1"/>
          <p:nvPr/>
        </p:nvSpPr>
        <p:spPr>
          <a:xfrm>
            <a:off x="1162494" y="1125269"/>
            <a:ext cx="1022143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直觉上，图像的不同区域应当包含不同的器官或者组织。（不同</a:t>
            </a:r>
            <a:r>
              <a:rPr lang="en-US" altLang="zh-CN" b="1" dirty="0"/>
              <a:t>patch</a:t>
            </a:r>
            <a:r>
              <a:rPr lang="zh-CN" altLang="en-US" b="1" dirty="0"/>
              <a:t>具有语义差异）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对比正则化目标：扩大不同基底之间的高维特征差异</a:t>
            </a:r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AC98D4-93CA-2247-ABEE-9A5F7FBF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94" y="2275769"/>
            <a:ext cx="6032810" cy="84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1E0E08-A2AE-3016-0373-57008264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94" y="3272596"/>
            <a:ext cx="3065721" cy="728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242BCF-C397-2548-ACA8-A42FC0FB6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128" y="2086245"/>
            <a:ext cx="5346975" cy="28131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A0D338-BEA6-4ED4-39A0-385C1C4D9BC2}"/>
              </a:ext>
            </a:extLst>
          </p:cNvPr>
          <p:cNvSpPr txBox="1"/>
          <p:nvPr/>
        </p:nvSpPr>
        <p:spPr>
          <a:xfrm>
            <a:off x="1162494" y="4220134"/>
            <a:ext cx="1022143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通过优化正则化损失函数，最终目标是学习一组</a:t>
            </a:r>
            <a:br>
              <a:rPr lang="en-US" altLang="zh-CN" b="1" dirty="0"/>
            </a:br>
            <a:r>
              <a:rPr lang="zh-CN" altLang="en-US" b="1" dirty="0"/>
              <a:t>线性无关的基底来表示高位特征空间的方向</a:t>
            </a:r>
            <a:endParaRPr lang="en-US" altLang="zh-CN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FEEE2D-D3F9-BFB5-E928-F1BF2B373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94" y="5510469"/>
            <a:ext cx="2311519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1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514</Words>
  <Application>Microsoft Office PowerPoint</Application>
  <PresentationFormat>宽屏</PresentationFormat>
  <Paragraphs>49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德臻 李</dc:creator>
  <cp:lastModifiedBy>德臻 李</cp:lastModifiedBy>
  <cp:revision>1</cp:revision>
  <dcterms:created xsi:type="dcterms:W3CDTF">2024-06-03T02:55:38Z</dcterms:created>
  <dcterms:modified xsi:type="dcterms:W3CDTF">2024-06-15T12:32:10Z</dcterms:modified>
</cp:coreProperties>
</file>